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1" r:id="rId6"/>
    <p:sldId id="262" r:id="rId7"/>
    <p:sldId id="266" r:id="rId8"/>
    <p:sldId id="265" r:id="rId9"/>
  </p:sldIdLst>
  <p:sldSz cx="9144000" cy="5143500" type="screen16x9"/>
  <p:notesSz cx="6858000" cy="9144000"/>
  <p:embeddedFontLst>
    <p:embeddedFont>
      <p:font typeface="Caveat" panose="020B0604020202020204" charset="0"/>
      <p:regular r:id="rId11"/>
      <p:bold r:id="rId12"/>
    </p:embeddedFont>
    <p:embeddedFont>
      <p:font typeface="Lato" panose="020B0604020202020204" charset="0"/>
      <p:regular r:id="rId13"/>
      <p:bold r:id="rId14"/>
      <p:italic r:id="rId15"/>
      <p:boldItalic r:id="rId16"/>
    </p:embeddedFont>
    <p:embeddedFont>
      <p:font typeface="Montserrat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8704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2745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5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51" name="Google Shape;5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" name="Google Shape;53;p5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7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66" name="Google Shape;66;p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7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7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7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7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7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7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7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7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7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7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7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" name="Google Shape;84;p7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8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88" name="Google Shape;8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" name="Google Shape;9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9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94" name="Google Shape;94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" name="Google Shape;96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390140" y="1601598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dirty="0"/>
              <a:t>      VyapaarDirect</a:t>
            </a:r>
            <a:endParaRPr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4140995" y="2419975"/>
            <a:ext cx="49662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800" dirty="0">
                <a:latin typeface="Caveat"/>
                <a:ea typeface="Caveat"/>
                <a:cs typeface="Caveat"/>
                <a:sym typeface="Caveat"/>
              </a:rPr>
              <a:t>Bringing in the Local Flavour at your Doorstep.</a:t>
            </a:r>
            <a:endParaRPr sz="1800" dirty="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36" name="Google Shape;136;p13"/>
          <p:cNvSpPr txBox="1"/>
          <p:nvPr/>
        </p:nvSpPr>
        <p:spPr>
          <a:xfrm>
            <a:off x="2350600" y="294850"/>
            <a:ext cx="3849600" cy="5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" sz="1800" dirty="0">
                <a:solidFill>
                  <a:schemeClr val="lt1"/>
                </a:solidFill>
              </a:rPr>
              <a:t>Code For Good </a:t>
            </a:r>
            <a:r>
              <a:rPr lang="en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- 2019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3"/>
          <p:cNvSpPr txBox="1"/>
          <p:nvPr/>
        </p:nvSpPr>
        <p:spPr>
          <a:xfrm>
            <a:off x="6920800" y="3603725"/>
            <a:ext cx="2186700" cy="15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</a:t>
            </a:r>
            <a:r>
              <a:rPr lang="en" sz="1600" dirty="0">
                <a:solidFill>
                  <a:schemeClr val="lt1"/>
                </a:solidFill>
              </a:rPr>
              <a:t>18</a:t>
            </a:r>
            <a:endParaRPr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dirty="0">
                <a:solidFill>
                  <a:schemeClr val="lt1"/>
                </a:solidFill>
                <a:latin typeface="Times New Roman"/>
                <a:cs typeface="Times New Roman"/>
                <a:sym typeface="Times New Roman"/>
              </a:rPr>
              <a:t>Bhaskar Singh</a:t>
            </a:r>
            <a:endParaRPr sz="14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Nishtha T</a:t>
            </a:r>
            <a:r>
              <a:rPr lang="en-IN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iwari</a:t>
            </a:r>
            <a:endParaRPr lang="en-IN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Arushi</a:t>
            </a:r>
            <a:r>
              <a:rPr lang="en-IN" sz="14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Goyal</a:t>
            </a:r>
            <a:endParaRPr sz="14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Jatin Grover</a:t>
            </a:r>
            <a:endParaRPr sz="14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Biswajit Mohanty</a:t>
            </a:r>
            <a:endParaRPr sz="1400" b="0" i="0" u="none" strike="noStrike" cap="none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9" name="Google Shape;139;p13"/>
          <p:cNvPicPr preferRelativeResize="0"/>
          <p:nvPr/>
        </p:nvPicPr>
        <p:blipFill>
          <a:blip r:embed="rId3"/>
          <a:srcRect/>
          <a:stretch/>
        </p:blipFill>
        <p:spPr>
          <a:xfrm>
            <a:off x="3053869" y="1654575"/>
            <a:ext cx="1114092" cy="620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4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4"/>
          <p:cNvSpPr txBox="1">
            <a:spLocks noGrp="1"/>
          </p:cNvSpPr>
          <p:nvPr>
            <p:ph type="title"/>
          </p:nvPr>
        </p:nvSpPr>
        <p:spPr>
          <a:xfrm>
            <a:off x="479850" y="270300"/>
            <a:ext cx="4587000" cy="41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 b="1" dirty="0"/>
              <a:t>Mission : Mentoring Local </a:t>
            </a:r>
            <a:r>
              <a:rPr lang="en-IN" sz="3600" b="1" dirty="0"/>
              <a:t>B</a:t>
            </a:r>
            <a:r>
              <a:rPr lang="en" sz="3600" b="1" dirty="0"/>
              <a:t>usinesses to </a:t>
            </a:r>
            <a:r>
              <a:rPr lang="en-IN" sz="3600" b="1" dirty="0"/>
              <a:t>S</a:t>
            </a:r>
            <a:r>
              <a:rPr lang="en" sz="3600" b="1" dirty="0"/>
              <a:t>cale </a:t>
            </a:r>
            <a:r>
              <a:rPr lang="en-IN" sz="3600" b="1" dirty="0"/>
              <a:t>U</a:t>
            </a:r>
            <a:r>
              <a:rPr lang="en" sz="3600" b="1" dirty="0"/>
              <a:t>p </a:t>
            </a:r>
            <a:r>
              <a:rPr lang="en-IN" sz="3600" b="1" dirty="0"/>
              <a:t>their Market and help them Succeed</a:t>
            </a:r>
            <a:r>
              <a:rPr lang="en" sz="3600" b="1" dirty="0"/>
              <a:t>.</a:t>
            </a:r>
            <a:endParaRPr sz="3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>
            <a:spLocks noGrp="1"/>
          </p:cNvSpPr>
          <p:nvPr>
            <p:ph type="title"/>
          </p:nvPr>
        </p:nvSpPr>
        <p:spPr>
          <a:xfrm>
            <a:off x="1123842" y="3773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/>
              <a:t>The Current Scenario</a:t>
            </a:r>
            <a:endParaRPr sz="2800"/>
          </a:p>
        </p:txBody>
      </p:sp>
      <p:sp>
        <p:nvSpPr>
          <p:cNvPr id="151" name="Google Shape;151;p15"/>
          <p:cNvSpPr txBox="1">
            <a:spLocks noGrp="1"/>
          </p:cNvSpPr>
          <p:nvPr>
            <p:ph type="body" idx="1"/>
          </p:nvPr>
        </p:nvSpPr>
        <p:spPr>
          <a:xfrm>
            <a:off x="487500" y="1363700"/>
            <a:ext cx="7038900" cy="3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 dirty="0"/>
              <a:t>Small </a:t>
            </a:r>
            <a:r>
              <a:rPr lang="en-IN" sz="1800" dirty="0"/>
              <a:t>Businesses restricted to their locality.</a:t>
            </a:r>
            <a:endParaRPr sz="1800" dirty="0"/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IN" sz="1800" dirty="0"/>
              <a:t>Lack of Technology in the rural economic centres.</a:t>
            </a:r>
            <a:endParaRPr sz="1800" dirty="0"/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 dirty="0"/>
              <a:t>Meagre Revenue generation for small businesses.</a:t>
            </a:r>
            <a:endParaRPr sz="1800" dirty="0"/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 dirty="0"/>
              <a:t>Lack of Knowledge reagrding local businesses in people.</a:t>
            </a:r>
            <a:endParaRPr sz="1800" dirty="0"/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IN" sz="1800" dirty="0"/>
              <a:t>No Tech Platform for people to connect to small businesses.</a:t>
            </a:r>
            <a:endParaRPr sz="1800" dirty="0"/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 dirty="0"/>
              <a:t>Hence, it’s difficult for small businesses to thrive.</a:t>
            </a:r>
            <a:endParaRPr sz="1800" dirty="0"/>
          </a:p>
        </p:txBody>
      </p:sp>
      <p:cxnSp>
        <p:nvCxnSpPr>
          <p:cNvPr id="152" name="Google Shape;152;p15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9B6B852-C831-465C-9B25-F74B8B8D4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274" y="834400"/>
            <a:ext cx="1948051" cy="173376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6" descr="Closeup from the side of a hand pushing a knob on an audio mixer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6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/>
              <a:t>Our</a:t>
            </a:r>
            <a:r>
              <a:rPr lang="en" sz="2800">
                <a:solidFill>
                  <a:schemeClr val="lt1"/>
                </a:solidFill>
              </a:rPr>
              <a:t> </a:t>
            </a:r>
            <a:r>
              <a:rPr lang="en" sz="2800"/>
              <a:t>S</a:t>
            </a:r>
            <a:r>
              <a:rPr lang="en" sz="2800">
                <a:solidFill>
                  <a:schemeClr val="lt1"/>
                </a:solidFill>
              </a:rPr>
              <a:t>olution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59" name="Google Shape;159;p16"/>
          <p:cNvSpPr txBox="1">
            <a:spLocks noGrp="1"/>
          </p:cNvSpPr>
          <p:nvPr>
            <p:ph type="body" idx="2"/>
          </p:nvPr>
        </p:nvSpPr>
        <p:spPr>
          <a:xfrm>
            <a:off x="4656375" y="92950"/>
            <a:ext cx="4205400" cy="47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 dirty="0"/>
              <a:t>Discovery of Local businesses through Map.</a:t>
            </a: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 dirty="0"/>
              <a:t>Search business by Service/Product.</a:t>
            </a: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IN" sz="1800" dirty="0"/>
              <a:t>Services/Products shown according to availability and location.</a:t>
            </a: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 dirty="0"/>
              <a:t>Online ordering por</a:t>
            </a:r>
            <a:r>
              <a:rPr lang="en-IN" sz="1800" dirty="0" err="1"/>
              <a:t>tal</a:t>
            </a:r>
            <a:r>
              <a:rPr lang="en-IN" sz="1800" dirty="0"/>
              <a:t> for the service/product.</a:t>
            </a: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IN" sz="1800" dirty="0"/>
              <a:t>User friendly, self-explanatory UI for the vendor-side.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IN" sz="1800" dirty="0"/>
              <a:t>Navigation to vendor through Google Maps</a:t>
            </a:r>
            <a:endParaRPr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8"/>
          <p:cNvPicPr preferRelativeResize="0"/>
          <p:nvPr/>
        </p:nvPicPr>
        <p:blipFill rotWithShape="1">
          <a:blip r:embed="rId3">
            <a:alphaModFix/>
          </a:blip>
          <a:srcRect l="21045" r="21040"/>
          <a:stretch/>
        </p:blipFill>
        <p:spPr>
          <a:xfrm>
            <a:off x="-9150" y="0"/>
            <a:ext cx="4594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8"/>
          <p:cNvSpPr txBox="1">
            <a:spLocks noGrp="1"/>
          </p:cNvSpPr>
          <p:nvPr>
            <p:ph type="title"/>
          </p:nvPr>
        </p:nvSpPr>
        <p:spPr>
          <a:xfrm>
            <a:off x="265500" y="157480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/>
              <a:t>Our USP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87" name="Google Shape;187;p18"/>
          <p:cNvSpPr txBox="1">
            <a:spLocks noGrp="1"/>
          </p:cNvSpPr>
          <p:nvPr>
            <p:ph type="body" idx="2"/>
          </p:nvPr>
        </p:nvSpPr>
        <p:spPr>
          <a:xfrm>
            <a:off x="4656375" y="126225"/>
            <a:ext cx="4205400" cy="48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IN" sz="1800" dirty="0"/>
              <a:t>S</a:t>
            </a:r>
            <a:r>
              <a:rPr lang="en" sz="1800" dirty="0"/>
              <a:t>ales for the day measure to track impact of software.</a:t>
            </a: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 dirty="0"/>
              <a:t>Rating metrics provided to the </a:t>
            </a:r>
            <a:r>
              <a:rPr lang="en-IN" sz="1800" dirty="0"/>
              <a:t>product/service.</a:t>
            </a: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 dirty="0"/>
              <a:t>Best Performing business in the local</a:t>
            </a:r>
            <a:r>
              <a:rPr lang="en-IN" sz="1800" dirty="0" err="1"/>
              <a:t>ity</a:t>
            </a:r>
            <a:r>
              <a:rPr lang="en-IN" sz="1800" dirty="0"/>
              <a:t>.</a:t>
            </a: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 dirty="0"/>
              <a:t>Scalable and Reliable System</a:t>
            </a: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 dirty="0"/>
              <a:t>Usage of Open Source softwares for development eg: MySQL</a:t>
            </a:r>
            <a:endParaRPr sz="1800" dirty="0"/>
          </a:p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dirty="0"/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19"/>
          <p:cNvPicPr preferRelativeResize="0"/>
          <p:nvPr/>
        </p:nvPicPr>
        <p:blipFill rotWithShape="1">
          <a:blip r:embed="rId3">
            <a:alphaModFix/>
          </a:blip>
          <a:srcRect b="9477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9"/>
          <p:cNvSpPr txBox="1"/>
          <p:nvPr/>
        </p:nvSpPr>
        <p:spPr>
          <a:xfrm>
            <a:off x="420600" y="552025"/>
            <a:ext cx="6309000" cy="40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Technologies Used:</a:t>
            </a:r>
            <a:endParaRPr lang="en" sz="2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143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sz="18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❖"/>
            </a:pPr>
            <a:r>
              <a:rPr lang="en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WEB: HTML, </a:t>
            </a:r>
            <a:r>
              <a:rPr lang="en-IN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CSS, JavaScript , Bootstrap.</a:t>
            </a:r>
            <a:endParaRPr sz="18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❖"/>
            </a:pPr>
            <a:r>
              <a:rPr lang="en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Amazon Web Servi</a:t>
            </a:r>
            <a:r>
              <a:rPr lang="en-IN" sz="1800" dirty="0" err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ces</a:t>
            </a:r>
            <a:r>
              <a:rPr lang="en-IN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EC2 Server</a:t>
            </a:r>
            <a:endParaRPr sz="18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❖"/>
            </a:pPr>
            <a:r>
              <a:rPr lang="en" sz="1800" b="0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Database</a:t>
            </a:r>
            <a:r>
              <a:rPr lang="en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MySQL</a:t>
            </a:r>
            <a:endParaRPr sz="1800" b="0" i="0" u="none" strike="noStrike" cap="none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❖"/>
            </a:pPr>
            <a:r>
              <a:rPr lang="en"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Servers: Flask</a:t>
            </a:r>
            <a:endParaRPr sz="18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8"/>
          <p:cNvPicPr preferRelativeResize="0"/>
          <p:nvPr/>
        </p:nvPicPr>
        <p:blipFill>
          <a:blip r:embed="rId3"/>
          <a:srcRect/>
          <a:stretch/>
        </p:blipFill>
        <p:spPr>
          <a:xfrm>
            <a:off x="-9150" y="0"/>
            <a:ext cx="4594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8"/>
          <p:cNvSpPr txBox="1">
            <a:spLocks noGrp="1"/>
          </p:cNvSpPr>
          <p:nvPr>
            <p:ph type="title"/>
          </p:nvPr>
        </p:nvSpPr>
        <p:spPr>
          <a:xfrm>
            <a:off x="265500" y="157480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800" dirty="0">
                <a:solidFill>
                  <a:schemeClr val="lt1"/>
                </a:solidFill>
              </a:rPr>
              <a:t>FutureScope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187" name="Google Shape;187;p18"/>
          <p:cNvSpPr txBox="1">
            <a:spLocks noGrp="1"/>
          </p:cNvSpPr>
          <p:nvPr>
            <p:ph type="body" idx="2"/>
          </p:nvPr>
        </p:nvSpPr>
        <p:spPr>
          <a:xfrm>
            <a:off x="4656375" y="126225"/>
            <a:ext cx="4205400" cy="48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IN" sz="1800" dirty="0"/>
              <a:t>Cross Platform progressive web app can be deployed for the same.</a:t>
            </a: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 dirty="0"/>
              <a:t>Live Tracking of the Order on Delivery.</a:t>
            </a:r>
            <a:endParaRPr lang="en-IN" sz="18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IN" sz="1800" dirty="0"/>
              <a:t>Personalized recommendations on products/services.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 dirty="0"/>
              <a:t>Suggestive measures to vendors for scaling up their </a:t>
            </a:r>
            <a:r>
              <a:rPr lang="en-IN" sz="1800" dirty="0"/>
              <a:t>businesses.</a:t>
            </a:r>
            <a:endParaRPr sz="1800"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 dirty="0"/>
              <a:t>SMS alerts using AWS.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 dirty="0"/>
              <a:t>Chat window between the vendor and the customer aiding to quality assurance.</a:t>
            </a:r>
            <a:endParaRPr sz="1800" dirty="0"/>
          </a:p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dirty="0"/>
          </a:p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dirty="0"/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797934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2"/>
          <p:cNvPicPr preferRelativeResize="0"/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2"/>
          <p:cNvSpPr txBox="1"/>
          <p:nvPr/>
        </p:nvSpPr>
        <p:spPr>
          <a:xfrm>
            <a:off x="-82175" y="0"/>
            <a:ext cx="4406700" cy="16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Thank You!</a:t>
            </a:r>
            <a:endParaRPr sz="4800" b="0" i="0" u="none" strike="noStrike" cap="non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290</Words>
  <Application>Microsoft Office PowerPoint</Application>
  <PresentationFormat>On-screen Show (16:9)</PresentationFormat>
  <Paragraphs>45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Caveat</vt:lpstr>
      <vt:lpstr>Montserrat</vt:lpstr>
      <vt:lpstr>Times New Roman</vt:lpstr>
      <vt:lpstr>Arial</vt:lpstr>
      <vt:lpstr>Lato</vt:lpstr>
      <vt:lpstr>Focus</vt:lpstr>
      <vt:lpstr>      VyapaarDirect</vt:lpstr>
      <vt:lpstr>Mission : Mentoring Local Businesses to Scale Up their Market and help them Succeed.</vt:lpstr>
      <vt:lpstr>The Current Scenario</vt:lpstr>
      <vt:lpstr>Our Solution</vt:lpstr>
      <vt:lpstr>Our USP</vt:lpstr>
      <vt:lpstr>PowerPoint Presentation</vt:lpstr>
      <vt:lpstr>FutureScope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VyapaarDirect</dc:title>
  <dc:creator>Biswajit &amp; Subhojit</dc:creator>
  <cp:lastModifiedBy>Biswajit Mohanty</cp:lastModifiedBy>
  <cp:revision>14</cp:revision>
  <dcterms:modified xsi:type="dcterms:W3CDTF">2019-07-07T04:45:18Z</dcterms:modified>
</cp:coreProperties>
</file>